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air-qualit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Whose Air Is This?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Why Kids Near Freeways Have Higher Asthma Rates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5-ESS3-1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5th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vehicle traffic and wind patterns determine air pollution levels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why communities near freeways experience higher respiratory illness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how changes in traffic or wind affect community health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Identify scientific and community-based approaches to improving air quality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Air Quality Index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number measuring how clean or polluted the air is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Particulate Matter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Tiny solid or liquid particles floating in the air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Respiratory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Relating to the lungs and breathing system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Environmental Justice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fair distribution of environmental risks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How do vehicle traffic and wind patterns determine what a community breathes?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Why Kids Near Freeways Have Higher Asthma Rates. Today we'll build a MODEL to discover the answer!</a:t>
            </a:r>
          </a:p>
        </p:txBody>
      </p:sp>
      <p:pic>
        <p:nvPicPr>
          <p:cNvPr id="8" name="Picture 7" descr="landscape-freew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air-qualit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Vehicle Traffic Density</a:t>
            </a:r>
          </a:p>
          <a:p>
            <a:pPr>
              <a:spcBef>
                <a:spcPts val="600"/>
              </a:spcBef>
              <a:defRPr sz="1600"/>
            </a:pPr>
            <a:r>
              <a:t>     *  Wind Speed</a:t>
            </a:r>
          </a:p>
          <a:p>
            <a:pPr>
              <a:spcBef>
                <a:spcPts val="600"/>
              </a:spcBef>
              <a:defRPr sz="1600"/>
            </a:pPr>
            <a:r>
              <a:t>     *  Air Pollution Concentration</a:t>
            </a:r>
          </a:p>
          <a:p>
            <a:pPr>
              <a:spcBef>
                <a:spcPts val="600"/>
              </a:spcBef>
              <a:defRPr sz="1600"/>
            </a:pPr>
            <a:r>
              <a:t>     *  Respiratory Health Impact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environmental-justi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If wind disperses pollution, what happens on calm, still days?</a:t>
            </a:r>
          </a:p>
        </p:txBody>
      </p:sp>
      <p:pic>
        <p:nvPicPr>
          <p:cNvPr id="8" name="Picture 7" descr="discussion-environmental-justi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Normal Day</a:t>
            </a:r>
          </a:p>
          <a:p>
            <a:pPr>
              <a:defRPr sz="1400"/>
            </a:pPr>
            <a:r>
              <a:t>     Moderate traffic, moderate wind</a:t>
            </a:r>
          </a:p>
          <a:p>
            <a:pPr>
              <a:spcBef>
                <a:spcPts val="1200"/>
              </a:spcBef>
              <a:defRPr sz="1600" b="1"/>
            </a:pPr>
            <a:r>
              <a:t>Rush Hour + Still Air</a:t>
            </a:r>
          </a:p>
          <a:p>
            <a:pPr>
              <a:defRPr sz="1400"/>
            </a:pPr>
            <a:r>
              <a:t>     High traffic, low wind - worst case</a:t>
            </a:r>
          </a:p>
          <a:p>
            <a:pPr>
              <a:spcBef>
                <a:spcPts val="1200"/>
              </a:spcBef>
              <a:defRPr sz="1600" b="1"/>
            </a:pPr>
            <a:r>
              <a:t>Holiday</a:t>
            </a:r>
          </a:p>
          <a:p>
            <a:pPr>
              <a:defRPr sz="1400"/>
            </a:pPr>
            <a:r>
              <a:t>     Low traffic, moderate wind - best case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Traffic ADDS pollution, wind REMOVES it - it's a competition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Children near freeways breathe measurably worse air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Air quality varies day to day based on wind conditions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This is both a science problem AND a justice problem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Air pollution concentration depends on the balance between traffic (adding pollution) and wind (dispersing it). Communities near freeways face higher exposure every day.</a:t>
            </a:r>
          </a:p>
        </p:txBody>
      </p:sp>
      <p:pic>
        <p:nvPicPr>
          <p:cNvPr id="8" name="Picture 7" descr="cover-air-qualit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an Air Quality Solution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Propose a science-based solution to improve air quality near a freeway.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community near a freeway has high asthma rates. They can't move the freeway. Design a solution to help.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Can you reduce traffic pollution at the source?</a:t>
            </a:r>
          </a:p>
          <a:p>
            <a:pPr>
              <a:spcBef>
                <a:spcPts val="400"/>
              </a:spcBef>
              <a:defRPr sz="1300"/>
            </a:pPr>
            <a:r>
              <a:t>     *  Can you block or filter pollution before it reaches homes?</a:t>
            </a:r>
          </a:p>
          <a:p>
            <a:pPr>
              <a:spcBef>
                <a:spcPts val="400"/>
              </a:spcBef>
              <a:defRPr sz="1300"/>
            </a:pPr>
            <a:r>
              <a:t>     *  How will you measure if your solution works?</a:t>
            </a:r>
          </a:p>
        </p:txBody>
      </p:sp>
      <p:pic>
        <p:nvPicPr>
          <p:cNvPr id="7" name="Picture 6" descr="stem-tre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Environmental Health Scientists and Air Quality Monitors protect communities from pollution. They earn $60,000-$95,000/year.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